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990099"/>
    <a:srgbClr val="CC0099"/>
    <a:srgbClr val="FE9202"/>
    <a:srgbClr val="007033"/>
    <a:srgbClr val="6C1A00"/>
    <a:srgbClr val="00AACC"/>
    <a:srgbClr val="5EEC3C"/>
    <a:srgbClr val="1D3A00"/>
    <a:srgbClr val="003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78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730C5-FD21-46F8-9BFA-C102DC19C488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73B38-237C-4F79-B7AF-A4F400ECA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60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29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90" y="433881"/>
            <a:ext cx="7635250" cy="91623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350110"/>
            <a:ext cx="8398775" cy="1374345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FFCC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</a:p>
          <a:p>
            <a:r>
              <a:rPr lang="en-US" dirty="0"/>
              <a:t>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D65F3AA1-73EA-4651-B3F1-807A4DBD8B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8965" y="281175"/>
            <a:ext cx="8246070" cy="122164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2113635"/>
            <a:ext cx="8246070" cy="2748687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835" y="281175"/>
            <a:ext cx="610820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835" y="1044700"/>
            <a:ext cx="6108200" cy="351106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1670" y="433880"/>
            <a:ext cx="7940659" cy="122164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FFCC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209192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571749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209192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71749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0E84DC-E6E8-4FE2-B94A-28102BEDA28A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FPPT.com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56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</cp:lastModifiedBy>
  <cp:revision>109</cp:revision>
  <dcterms:created xsi:type="dcterms:W3CDTF">2013-08-21T19:17:07Z</dcterms:created>
  <dcterms:modified xsi:type="dcterms:W3CDTF">2017-08-01T20:50:25Z</dcterms:modified>
</cp:coreProperties>
</file>